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arlow" panose="00000500000000000000" pitchFamily="2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3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000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ebs.csi.aws.com" TargetMode="External"/><Relationship Id="rId3" Type="http://schemas.openxmlformats.org/officeDocument/2006/relationships/image" Target="../media/image11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11" Type="http://schemas.openxmlformats.org/officeDocument/2006/relationships/image" Target="../media/image17.svg"/><Relationship Id="rId5" Type="http://schemas.openxmlformats.org/officeDocument/2006/relationships/image" Target="../media/image13.svg"/><Relationship Id="rId10" Type="http://schemas.openxmlformats.org/officeDocument/2006/relationships/image" Target="../media/image16.png"/><Relationship Id="rId4" Type="http://schemas.openxmlformats.org/officeDocument/2006/relationships/image" Target="../media/image12.png"/><Relationship Id="rId9" Type="http://schemas.openxmlformats.org/officeDocument/2006/relationships/hyperlink" Target="http://efs.csi.aws.co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146221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Deploying Online Shop (WordPress) with MySQL on AWS using Kubernetes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302323"/>
            <a:ext cx="356520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DEPI Project - DevOps Track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6350437" y="501550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Presented by: 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584613" y="7070962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Date: </a:t>
            </a:r>
            <a:r>
              <a:rPr lang="ar-EG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11/30/2025</a:t>
            </a:r>
            <a:endParaRPr lang="en-US" sz="19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30DB0E-1F00-234F-9D89-D13870D7CB44}"/>
              </a:ext>
            </a:extLst>
          </p:cNvPr>
          <p:cNvSpPr/>
          <p:nvPr/>
        </p:nvSpPr>
        <p:spPr>
          <a:xfrm>
            <a:off x="0" y="1427356"/>
            <a:ext cx="5486400" cy="194031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E064F4-84CD-B8B7-C7CB-FA0B130D1550}"/>
              </a:ext>
            </a:extLst>
          </p:cNvPr>
          <p:cNvSpPr/>
          <p:nvPr/>
        </p:nvSpPr>
        <p:spPr>
          <a:xfrm>
            <a:off x="12522820" y="7527073"/>
            <a:ext cx="2107580" cy="70252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859109-CBCE-2D27-652C-F35DCFC85D44}"/>
              </a:ext>
            </a:extLst>
          </p:cNvPr>
          <p:cNvSpPr txBox="1"/>
          <p:nvPr/>
        </p:nvSpPr>
        <p:spPr>
          <a:xfrm>
            <a:off x="7864398" y="5015508"/>
            <a:ext cx="732077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 Abeer Mahrous: WordPress &amp; Kubernetes. </a:t>
            </a:r>
          </a:p>
          <a:p>
            <a:r>
              <a:rPr lang="en-US" dirty="0">
                <a:solidFill>
                  <a:schemeClr val="bg1"/>
                </a:solidFill>
              </a:rPr>
              <a:t>2. Nayra Ahmed: WordPress &amp; Kubernetes. </a:t>
            </a:r>
          </a:p>
          <a:p>
            <a:r>
              <a:rPr lang="en-US" dirty="0">
                <a:solidFill>
                  <a:schemeClr val="bg1"/>
                </a:solidFill>
              </a:rPr>
              <a:t>3. Mina Issac: infrastructure  </a:t>
            </a:r>
          </a:p>
          <a:p>
            <a:r>
              <a:rPr lang="en-US" dirty="0">
                <a:solidFill>
                  <a:schemeClr val="bg1"/>
                </a:solidFill>
              </a:rPr>
              <a:t>4. Omar Ashraf: pipelines </a:t>
            </a:r>
          </a:p>
          <a:p>
            <a:r>
              <a:rPr lang="en-US" dirty="0">
                <a:solidFill>
                  <a:schemeClr val="bg1"/>
                </a:solidFill>
              </a:rPr>
              <a:t>5. Mahmoud Ashraf: Cloud. </a:t>
            </a:r>
          </a:p>
          <a:p>
            <a:r>
              <a:rPr lang="en-US" dirty="0">
                <a:solidFill>
                  <a:schemeClr val="bg1"/>
                </a:solidFill>
              </a:rPr>
              <a:t>6. Mohamed </a:t>
            </a:r>
            <a:r>
              <a:rPr lang="en-US" dirty="0" err="1">
                <a:solidFill>
                  <a:schemeClr val="bg1"/>
                </a:solidFill>
              </a:rPr>
              <a:t>Mohamed</a:t>
            </a:r>
            <a:r>
              <a:rPr lang="en-US" dirty="0">
                <a:solidFill>
                  <a:schemeClr val="bg1"/>
                </a:solidFill>
              </a:rPr>
              <a:t> : monitoring </a:t>
            </a:r>
            <a:r>
              <a:rPr lang="en-US" dirty="0"/>
              <a:t>&amp; virtualization.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605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6893" y="3733919"/>
            <a:ext cx="6612017" cy="680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Conclusion &amp; Future Work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856893" y="4781193"/>
            <a:ext cx="6335911" cy="2774990"/>
          </a:xfrm>
          <a:prstGeom prst="roundRect">
            <a:avLst>
              <a:gd name="adj" fmla="val 21176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132165" y="5056465"/>
            <a:ext cx="2720459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Achievements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132165" y="5543312"/>
            <a:ext cx="5785366" cy="391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Deployed stateful application on EKS.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132165" y="6020514"/>
            <a:ext cx="5785366" cy="783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Proper storage separation (EBS for DB, EFS for Files).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132165" y="6889313"/>
            <a:ext cx="5785366" cy="391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Achieved High Availability with multiple replicas.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7437596" y="4781193"/>
            <a:ext cx="6335911" cy="2774990"/>
          </a:xfrm>
          <a:prstGeom prst="roundRect">
            <a:avLst>
              <a:gd name="adj" fmla="val 21176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712869" y="5056465"/>
            <a:ext cx="2793325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Enhancements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7712869" y="5543312"/>
            <a:ext cx="5785366" cy="391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 HPA (Horizontal Pod Autoscaler).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7712869" y="6020514"/>
            <a:ext cx="5785366" cy="391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 Route53 for custom domain.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7712869" y="6497717"/>
            <a:ext cx="5785366" cy="391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Enable SSL/TLS with AWS Certificate Manager.</a:t>
            </a:r>
            <a:endParaRPr lang="en-US" sz="19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926A6C-A9C7-91C0-41B6-29FEBC58FC07}"/>
              </a:ext>
            </a:extLst>
          </p:cNvPr>
          <p:cNvSpPr/>
          <p:nvPr/>
        </p:nvSpPr>
        <p:spPr>
          <a:xfrm>
            <a:off x="12522820" y="7641788"/>
            <a:ext cx="2107580" cy="58781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79364"/>
            <a:ext cx="785026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Project Overview &amp; Objectives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75891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objective is to deploy a scalable, highly available WordPress site with MySQL on AWS using Kubernetes.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3801904"/>
            <a:ext cx="4136231" cy="2175629"/>
          </a:xfrm>
          <a:prstGeom prst="roundRect">
            <a:avLst>
              <a:gd name="adj" fmla="val 6725"/>
            </a:avLst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864037" y="3771424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2561868" y="3431619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84038" y="3653790"/>
            <a:ext cx="296228" cy="296228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141333" y="441912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Orchestration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141333" y="4910138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Kubernetes (K8s) for container management.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5247084" y="3801904"/>
            <a:ext cx="4136231" cy="2175629"/>
          </a:xfrm>
          <a:prstGeom prst="roundRect">
            <a:avLst>
              <a:gd name="adj" fmla="val 6725"/>
            </a:avLst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5247084" y="3771424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6944916" y="3431619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67086" y="3653790"/>
            <a:ext cx="296228" cy="296228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524381" y="441912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Cloud Provider</a:t>
            </a:r>
            <a:endParaRPr lang="en-US" sz="2150" dirty="0"/>
          </a:p>
        </p:txBody>
      </p:sp>
      <p:sp>
        <p:nvSpPr>
          <p:cNvPr id="15" name="Text 11"/>
          <p:cNvSpPr/>
          <p:nvPr/>
        </p:nvSpPr>
        <p:spPr>
          <a:xfrm>
            <a:off x="5524381" y="4910138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AWS (EKS, EBS, EFS, ELB) for infrastructure.</a:t>
            </a:r>
            <a:endParaRPr lang="en-US" sz="1900" dirty="0"/>
          </a:p>
        </p:txBody>
      </p:sp>
      <p:sp>
        <p:nvSpPr>
          <p:cNvPr id="16" name="Shape 12"/>
          <p:cNvSpPr/>
          <p:nvPr/>
        </p:nvSpPr>
        <p:spPr>
          <a:xfrm>
            <a:off x="9630132" y="3801904"/>
            <a:ext cx="4136231" cy="2175629"/>
          </a:xfrm>
          <a:prstGeom prst="roundRect">
            <a:avLst>
              <a:gd name="adj" fmla="val 6725"/>
            </a:avLst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3"/>
          <p:cNvSpPr/>
          <p:nvPr/>
        </p:nvSpPr>
        <p:spPr>
          <a:xfrm>
            <a:off x="9630132" y="3771424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4"/>
          <p:cNvSpPr/>
          <p:nvPr/>
        </p:nvSpPr>
        <p:spPr>
          <a:xfrm>
            <a:off x="11327963" y="3431619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550134" y="3653790"/>
            <a:ext cx="296228" cy="296228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907429" y="441912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Containerization</a:t>
            </a:r>
            <a:endParaRPr lang="en-US" sz="2150" dirty="0"/>
          </a:p>
        </p:txBody>
      </p:sp>
      <p:sp>
        <p:nvSpPr>
          <p:cNvPr id="21" name="Text 16"/>
          <p:cNvSpPr/>
          <p:nvPr/>
        </p:nvSpPr>
        <p:spPr>
          <a:xfrm>
            <a:off x="9907429" y="4910138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Docker for WordPress &amp; MySQL images.</a:t>
            </a:r>
            <a:endParaRPr lang="en-US" sz="1900" dirty="0"/>
          </a:p>
        </p:txBody>
      </p:sp>
      <p:sp>
        <p:nvSpPr>
          <p:cNvPr id="22" name="Text 17"/>
          <p:cNvSpPr/>
          <p:nvPr/>
        </p:nvSpPr>
        <p:spPr>
          <a:xfrm>
            <a:off x="864037" y="625518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Goal: Achieve efficient resource utilization, automated scaling, and robust fault tolerance.</a:t>
            </a:r>
            <a:endParaRPr lang="en-US" sz="19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38F7A9-B933-4E96-78B1-712D0EBBBF4E}"/>
              </a:ext>
            </a:extLst>
          </p:cNvPr>
          <p:cNvSpPr/>
          <p:nvPr/>
        </p:nvSpPr>
        <p:spPr>
          <a:xfrm>
            <a:off x="12522820" y="7527073"/>
            <a:ext cx="2107580" cy="70252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43947" y="47863"/>
            <a:ext cx="562010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Architecture Diagram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143947" y="9373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Frontend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43947" y="1527095"/>
            <a:ext cx="3406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WordPress Pods (ReplicaSet) connected to a Load Balancer.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3908346" y="8430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Backend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3908346" y="1432800"/>
            <a:ext cx="3406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MySQL Pod connected to persistent storage.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7214473" y="76592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Storage Strategy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214473" y="148399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AWS EFS: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Shared storage for WordPress files (ReadWriteMany).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214473" y="194071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AWS EBS: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Block storage for Database (ReadWriteOnce).</a:t>
            </a:r>
            <a:endParaRPr lang="en-US" sz="1900" dirty="0"/>
          </a:p>
        </p:txBody>
      </p:sp>
      <p:pic>
        <p:nvPicPr>
          <p:cNvPr id="13" name="Picture 12" descr="A diagram of a software system&#10;&#10;AI-generated content may be incorrect.">
            <a:extLst>
              <a:ext uri="{FF2B5EF4-FFF2-40B4-BE49-F238E27FC236}">
                <a16:creationId xmlns:a16="http://schemas.microsoft.com/office/drawing/2014/main" id="{D0C46AAE-3813-AA70-5A6D-B8B5B26EC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72474"/>
            <a:ext cx="14630400" cy="555712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5063" y="1190506"/>
            <a:ext cx="7442359" cy="578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Prerequisites &amp; IAM Configuration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215063" y="2081093"/>
            <a:ext cx="3739277" cy="2708077"/>
          </a:xfrm>
          <a:prstGeom prst="roundRect">
            <a:avLst>
              <a:gd name="adj" fmla="val 11533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446044" y="2312075"/>
            <a:ext cx="624602" cy="624602"/>
          </a:xfrm>
          <a:prstGeom prst="roundRect">
            <a:avLst>
              <a:gd name="adj" fmla="val 14638259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7851" y="2483882"/>
            <a:ext cx="280988" cy="28098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46044" y="3144798"/>
            <a:ext cx="2313384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AWS Setup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6446044" y="3558778"/>
            <a:ext cx="3277314" cy="999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IAM Users and Policies created for EBS CSI Driver and EFS CSI Driver. OIDC provider configured for EKS.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0162461" y="2081093"/>
            <a:ext cx="3739277" cy="2708077"/>
          </a:xfrm>
          <a:prstGeom prst="roundRect">
            <a:avLst>
              <a:gd name="adj" fmla="val 11533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6"/>
          <p:cNvSpPr/>
          <p:nvPr/>
        </p:nvSpPr>
        <p:spPr>
          <a:xfrm>
            <a:off x="10393442" y="2312075"/>
            <a:ext cx="624602" cy="624602"/>
          </a:xfrm>
          <a:prstGeom prst="roundRect">
            <a:avLst>
              <a:gd name="adj" fmla="val 14638259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65249" y="2483882"/>
            <a:ext cx="280988" cy="28098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93442" y="3144798"/>
            <a:ext cx="2313384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CSI Drivers</a:t>
            </a:r>
            <a:endParaRPr lang="en-US" sz="1800" dirty="0"/>
          </a:p>
        </p:txBody>
      </p:sp>
      <p:sp>
        <p:nvSpPr>
          <p:cNvPr id="13" name="Text 8"/>
          <p:cNvSpPr/>
          <p:nvPr/>
        </p:nvSpPr>
        <p:spPr>
          <a:xfrm>
            <a:off x="10393442" y="3558778"/>
            <a:ext cx="3277314" cy="999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Installed </a:t>
            </a:r>
            <a:r>
              <a:rPr lang="en-US" sz="1600" u="sng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ebs.csi.aws.com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for block storage and </a:t>
            </a:r>
            <a:r>
              <a:rPr lang="en-US" sz="1600" u="sng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efs.csi.aws.com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for file system management.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6215063" y="4997291"/>
            <a:ext cx="7686675" cy="2041803"/>
          </a:xfrm>
          <a:prstGeom prst="roundRect">
            <a:avLst>
              <a:gd name="adj" fmla="val 1529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0"/>
          <p:cNvSpPr/>
          <p:nvPr/>
        </p:nvSpPr>
        <p:spPr>
          <a:xfrm>
            <a:off x="6446044" y="5228273"/>
            <a:ext cx="624602" cy="624602"/>
          </a:xfrm>
          <a:prstGeom prst="roundRect">
            <a:avLst>
              <a:gd name="adj" fmla="val 14638259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617851" y="5400080"/>
            <a:ext cx="280988" cy="28098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446044" y="6060996"/>
            <a:ext cx="2313384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Security</a:t>
            </a:r>
            <a:endParaRPr lang="en-US" sz="1800" dirty="0"/>
          </a:p>
        </p:txBody>
      </p:sp>
      <p:sp>
        <p:nvSpPr>
          <p:cNvPr id="18" name="Text 12"/>
          <p:cNvSpPr/>
          <p:nvPr/>
        </p:nvSpPr>
        <p:spPr>
          <a:xfrm>
            <a:off x="6446044" y="6474976"/>
            <a:ext cx="7224712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Kubernetes Secrets (onlineshop-project) created for secure AWS Access Keys.</a:t>
            </a:r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B80E467-15AB-A9FC-BB74-85EDED4516FE}"/>
              </a:ext>
            </a:extLst>
          </p:cNvPr>
          <p:cNvSpPr/>
          <p:nvPr/>
        </p:nvSpPr>
        <p:spPr>
          <a:xfrm>
            <a:off x="12522820" y="7527073"/>
            <a:ext cx="2107580" cy="70252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293495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Database Layer (MySQL) Deployment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035379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Security: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Secret (mysql-pass) created to encode the root password.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3911798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Storage (The Challenge):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Databases need low-latency, dedicated storage.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437" y="4788218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Solution: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Used </a:t>
            </a: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StorageClass (ebs-sc)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with WaitForFirstConsumer binding mode.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50437" y="5664637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PVC: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Requesting 5Gi of </a:t>
            </a: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ReadWriteOnce (RWO)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storage.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350437" y="614600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Deployment: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MySQL 5.6 container uses the mounted EBS volume at /var/lib/mysql.</a:t>
            </a:r>
            <a:endParaRPr lang="en-US" sz="19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894855-A49E-B257-448E-CBB88FF59580}"/>
              </a:ext>
            </a:extLst>
          </p:cNvPr>
          <p:cNvSpPr/>
          <p:nvPr/>
        </p:nvSpPr>
        <p:spPr>
          <a:xfrm>
            <a:off x="12522820" y="7527073"/>
            <a:ext cx="2107580" cy="70252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0302" y="400883"/>
            <a:ext cx="6879074" cy="404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Frontend Layer (WordPress) Storage Strategy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510302" y="1170146"/>
            <a:ext cx="1620083" cy="202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3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Problem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502682" y="1489404"/>
            <a:ext cx="6627019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WordPress needs to scale across multiple nodes. All pods must instantly see new plugins/images, but EBS cannot be mounted to multiple nodes simultaneously.</a:t>
            </a:r>
            <a:endParaRPr lang="en-US" sz="2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345365"/>
            <a:ext cx="6627019" cy="487606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00699" y="1170146"/>
            <a:ext cx="1747957" cy="202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3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Solution (AWS EFS)</a:t>
            </a:r>
            <a:endParaRPr lang="en-US" sz="3000" dirty="0"/>
          </a:p>
        </p:txBody>
      </p:sp>
      <p:sp>
        <p:nvSpPr>
          <p:cNvPr id="7" name="Text 4"/>
          <p:cNvSpPr/>
          <p:nvPr/>
        </p:nvSpPr>
        <p:spPr>
          <a:xfrm>
            <a:off x="7500699" y="1487566"/>
            <a:ext cx="6627019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Created an </a:t>
            </a:r>
            <a:r>
              <a:rPr lang="en-US" sz="20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EFS File System</a:t>
            </a: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&amp; Access Point on AWS. Configured </a:t>
            </a:r>
            <a:r>
              <a:rPr lang="en-US" sz="20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StorageClass (efs-sc)</a:t>
            </a: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and </a:t>
            </a:r>
            <a:r>
              <a:rPr lang="en-US" sz="20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PersistentVolume (PV)</a:t>
            </a: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500699" y="2530382"/>
            <a:ext cx="6627019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0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PVC:</a:t>
            </a: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Requesting 5Gi of </a:t>
            </a:r>
            <a:r>
              <a:rPr lang="en-US" sz="20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ReadWriteMany (RWX)</a:t>
            </a: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storage. This allows all WordPress replicas to share /var/www/html.</a:t>
            </a:r>
            <a:endParaRPr lang="en-US" sz="20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3381" y="3345365"/>
            <a:ext cx="6627019" cy="48760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8555" y="643176"/>
            <a:ext cx="7506891" cy="1299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WordPress Application Deployment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818555" y="2293144"/>
            <a:ext cx="3636526" cy="2945963"/>
          </a:xfrm>
          <a:prstGeom prst="roundRect">
            <a:avLst>
              <a:gd name="adj" fmla="val 4966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788075" y="2293144"/>
            <a:ext cx="121920" cy="2945963"/>
          </a:xfrm>
          <a:prstGeom prst="roundRect">
            <a:avLst>
              <a:gd name="adj" fmla="val 287763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74313" y="2557463"/>
            <a:ext cx="259877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Configuration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174313" y="3022521"/>
            <a:ext cx="3016448" cy="748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Deployed wordpress:php7.1-apache image.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4688919" y="2293144"/>
            <a:ext cx="3636526" cy="2945963"/>
          </a:xfrm>
          <a:prstGeom prst="roundRect">
            <a:avLst>
              <a:gd name="adj" fmla="val 4966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4658439" y="2293144"/>
            <a:ext cx="121920" cy="2945963"/>
          </a:xfrm>
          <a:prstGeom prst="roundRect">
            <a:avLst>
              <a:gd name="adj" fmla="val 287763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044678" y="2557463"/>
            <a:ext cx="2771894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Environment Variables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044678" y="3022521"/>
            <a:ext cx="3016448" cy="748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WORDPRESS_DB_HOST: Pointing to mysql-svc.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5044678" y="3852505"/>
            <a:ext cx="3016448" cy="1122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WORDPRESS_DB_PASSWORD: Pulled securely from K8s Secrets.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18555" y="5472946"/>
            <a:ext cx="3636526" cy="2115979"/>
          </a:xfrm>
          <a:prstGeom prst="roundRect">
            <a:avLst>
              <a:gd name="adj" fmla="val 6914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788075" y="5472946"/>
            <a:ext cx="121920" cy="2115979"/>
          </a:xfrm>
          <a:prstGeom prst="roundRect">
            <a:avLst>
              <a:gd name="adj" fmla="val 287763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1174313" y="5737265"/>
            <a:ext cx="259877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Volume Mount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174313" y="6202323"/>
            <a:ext cx="3016448" cy="1122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Mounted the EFS PVC to /var/www/html for data persistence.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0302" y="400883"/>
            <a:ext cx="4458414" cy="404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Scalability &amp; High Availability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510302" y="1566919"/>
            <a:ext cx="1620083" cy="202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4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Scaling</a:t>
            </a:r>
            <a:endParaRPr lang="en-US" sz="4000" dirty="0"/>
          </a:p>
        </p:txBody>
      </p:sp>
      <p:sp>
        <p:nvSpPr>
          <p:cNvPr id="4" name="Text 2"/>
          <p:cNvSpPr/>
          <p:nvPr/>
        </p:nvSpPr>
        <p:spPr>
          <a:xfrm>
            <a:off x="510302" y="2266349"/>
            <a:ext cx="6627019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Executed: </a:t>
            </a:r>
            <a:r>
              <a:rPr lang="en-US" sz="30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kubectl scale deploy wordpress --replicas=2</a:t>
            </a:r>
            <a:r>
              <a:rPr lang="en-US" sz="3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 Kubernetes immediately spun up a second pod.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142310" y="4660334"/>
            <a:ext cx="6627019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1"/>
            <a:r>
              <a:rPr lang="en-US" sz="30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kubectl get deploy</a:t>
            </a:r>
            <a:r>
              <a:rPr lang="en-US" sz="3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showed </a:t>
            </a:r>
            <a:r>
              <a:rPr lang="en-US" sz="30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2/2 </a:t>
            </a:r>
          </a:p>
          <a:p>
            <a:pPr lvl="1"/>
            <a:endParaRPr lang="en-US" sz="3000" b="1" dirty="0">
              <a:solidFill>
                <a:srgbClr val="E0E4E6"/>
              </a:solidFill>
              <a:latin typeface="Barlow" pitchFamily="34" charset="0"/>
              <a:ea typeface="Barlow" pitchFamily="34" charset="-122"/>
              <a:cs typeface="Barlow" pitchFamily="34" charset="-120"/>
            </a:endParaRPr>
          </a:p>
          <a:p>
            <a:pPr lvl="1"/>
            <a:r>
              <a:rPr lang="en-US" sz="30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Ready</a:t>
            </a:r>
            <a:r>
              <a:rPr lang="en-US" sz="3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 Both pods share the same EFS storage, ensuring instant visibility of user uploads.</a:t>
            </a:r>
            <a:endParaRPr lang="en-US" sz="3000" dirty="0"/>
          </a:p>
        </p:txBody>
      </p:sp>
      <p:sp>
        <p:nvSpPr>
          <p:cNvPr id="7" name="Text 4"/>
          <p:cNvSpPr/>
          <p:nvPr/>
        </p:nvSpPr>
        <p:spPr>
          <a:xfrm>
            <a:off x="7500699" y="1170146"/>
            <a:ext cx="1620083" cy="396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4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Self-Healing</a:t>
            </a:r>
            <a:endParaRPr lang="en-US" sz="4000" dirty="0"/>
          </a:p>
        </p:txBody>
      </p:sp>
      <p:sp>
        <p:nvSpPr>
          <p:cNvPr id="8" name="Text 5"/>
          <p:cNvSpPr/>
          <p:nvPr/>
        </p:nvSpPr>
        <p:spPr>
          <a:xfrm>
            <a:off x="7493079" y="2266349"/>
            <a:ext cx="6627019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3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If a node fails, Kubernetes automatically reschedules the pod to a healthy node without data loss, maintaining continuous service.</a:t>
            </a:r>
            <a:endParaRPr lang="en-US" sz="3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B999CC1-49A3-9B5E-1B18-494411275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5239" y="4204010"/>
            <a:ext cx="4215161" cy="40255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218128"/>
            <a:ext cx="611243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Networking &amp; Exposure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2274213"/>
            <a:ext cx="1234440" cy="14812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5293" y="252102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MySQL Service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345293" y="3012043"/>
            <a:ext cx="593467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Type ClusterIP (Internal only) for enhanced security.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3755469"/>
            <a:ext cx="1234440" cy="14812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45293" y="400228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WordPress Service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345293" y="4493300"/>
            <a:ext cx="593467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Type LoadBalancer for external access.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037" y="5236726"/>
            <a:ext cx="1234440" cy="177474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345293" y="548354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External Access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345293" y="5974556"/>
            <a:ext cx="593467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AWS provisioned a Classic Load Balancer (ELB). Application accessible via External IP/DNS.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636</Words>
  <Application>Microsoft Office PowerPoint</Application>
  <PresentationFormat>Custom</PresentationFormat>
  <Paragraphs>88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Spline Sans Bold</vt:lpstr>
      <vt:lpstr>Barlow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iTech</dc:creator>
  <cp:lastModifiedBy>Nayera Ahmed Mahmoud Bekhit 2300801</cp:lastModifiedBy>
  <cp:revision>4</cp:revision>
  <dcterms:created xsi:type="dcterms:W3CDTF">2025-11-30T17:07:29Z</dcterms:created>
  <dcterms:modified xsi:type="dcterms:W3CDTF">2025-11-30T17:49:08Z</dcterms:modified>
</cp:coreProperties>
</file>